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</p:sldMasterIdLst>
  <p:notesMasterIdLst>
    <p:notesMasterId r:id="rId7"/>
  </p:notesMasterIdLst>
  <p:sldIdLst>
    <p:sldId id="270" r:id="rId2"/>
    <p:sldId id="268" r:id="rId3"/>
    <p:sldId id="271" r:id="rId4"/>
    <p:sldId id="273" r:id="rId5"/>
    <p:sldId id="274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C11E"/>
    <a:srgbClr val="1C4439"/>
    <a:srgbClr val="23A38F"/>
    <a:srgbClr val="870C7D"/>
    <a:srgbClr val="794D93"/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CB81C2-CAB1-44F4-8D6D-DCD27CCCFCE1}" v="2" dt="2024-07-26T10:11:03.9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22"/>
    <p:restoredTop sz="94037" autoAdjust="0"/>
  </p:normalViewPr>
  <p:slideViewPr>
    <p:cSldViewPr snapToGrid="0" snapToObjects="1">
      <p:cViewPr>
        <p:scale>
          <a:sx n="10" d="100"/>
          <a:sy n="10" d="100"/>
        </p:scale>
        <p:origin x="3576" y="1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gitte Holzer - BVS" userId="a1fa771f-6be7-4eb3-88de-4b262414dc94" providerId="ADAL" clId="{BCCB81C2-CAB1-44F4-8D6D-DCD27CCCFCE1}"/>
    <pc:docChg chg="undo custSel modSld">
      <pc:chgData name="Brigitte Holzer - BVS" userId="a1fa771f-6be7-4eb3-88de-4b262414dc94" providerId="ADAL" clId="{BCCB81C2-CAB1-44F4-8D6D-DCD27CCCFCE1}" dt="2024-07-26T10:13:06.564" v="30" actId="207"/>
      <pc:docMkLst>
        <pc:docMk/>
      </pc:docMkLst>
      <pc:sldChg chg="addSp modSp mod">
        <pc:chgData name="Brigitte Holzer - BVS" userId="a1fa771f-6be7-4eb3-88de-4b262414dc94" providerId="ADAL" clId="{BCCB81C2-CAB1-44F4-8D6D-DCD27CCCFCE1}" dt="2024-07-26T10:13:06.564" v="30" actId="207"/>
        <pc:sldMkLst>
          <pc:docMk/>
          <pc:sldMk cId="543425916" sldId="270"/>
        </pc:sldMkLst>
        <pc:spChg chg="mod">
          <ac:chgData name="Brigitte Holzer - BVS" userId="a1fa771f-6be7-4eb3-88de-4b262414dc94" providerId="ADAL" clId="{BCCB81C2-CAB1-44F4-8D6D-DCD27CCCFCE1}" dt="2024-07-26T10:12:14.775" v="22" actId="1076"/>
          <ac:spMkLst>
            <pc:docMk/>
            <pc:sldMk cId="543425916" sldId="270"/>
            <ac:spMk id="6" creationId="{1EF00D35-7E79-2478-43CF-6EDEA4BBAA68}"/>
          </ac:spMkLst>
        </pc:spChg>
        <pc:spChg chg="add mod">
          <ac:chgData name="Brigitte Holzer - BVS" userId="a1fa771f-6be7-4eb3-88de-4b262414dc94" providerId="ADAL" clId="{BCCB81C2-CAB1-44F4-8D6D-DCD27CCCFCE1}" dt="2024-07-26T10:13:06.564" v="30" actId="207"/>
          <ac:spMkLst>
            <pc:docMk/>
            <pc:sldMk cId="543425916" sldId="270"/>
            <ac:spMk id="14" creationId="{15BCA007-ACF4-F0DD-E090-75C995D918B3}"/>
          </ac:spMkLst>
        </pc:spChg>
        <pc:grpChg chg="add mod">
          <ac:chgData name="Brigitte Holzer - BVS" userId="a1fa771f-6be7-4eb3-88de-4b262414dc94" providerId="ADAL" clId="{BCCB81C2-CAB1-44F4-8D6D-DCD27CCCFCE1}" dt="2024-07-26T10:11:03.994" v="15" actId="164"/>
          <ac:grpSpMkLst>
            <pc:docMk/>
            <pc:sldMk cId="543425916" sldId="270"/>
            <ac:grpSpMk id="15" creationId="{5EAC4EA5-F827-2CE3-1114-1E4C32C3C010}"/>
          </ac:grpSpMkLst>
        </pc:grpChg>
        <pc:picChg chg="mod">
          <ac:chgData name="Brigitte Holzer - BVS" userId="a1fa771f-6be7-4eb3-88de-4b262414dc94" providerId="ADAL" clId="{BCCB81C2-CAB1-44F4-8D6D-DCD27CCCFCE1}" dt="2024-07-26T10:11:03.994" v="15" actId="164"/>
          <ac:picMkLst>
            <pc:docMk/>
            <pc:sldMk cId="543425916" sldId="270"/>
            <ac:picMk id="11" creationId="{A145E8BE-8844-E2EB-F13E-DD968351C528}"/>
          </ac:picMkLst>
        </pc:picChg>
        <pc:picChg chg="mod">
          <ac:chgData name="Brigitte Holzer - BVS" userId="a1fa771f-6be7-4eb3-88de-4b262414dc94" providerId="ADAL" clId="{BCCB81C2-CAB1-44F4-8D6D-DCD27CCCFCE1}" dt="2024-07-26T10:11:03.994" v="15" actId="164"/>
          <ac:picMkLst>
            <pc:docMk/>
            <pc:sldMk cId="543425916" sldId="270"/>
            <ac:picMk id="13" creationId="{CB59AFB5-C547-DF65-393C-C0F555EE1137}"/>
          </ac:picMkLst>
        </pc:picChg>
      </pc:sldChg>
      <pc:sldChg chg="addSp modSp mod">
        <pc:chgData name="Brigitte Holzer - BVS" userId="a1fa771f-6be7-4eb3-88de-4b262414dc94" providerId="ADAL" clId="{BCCB81C2-CAB1-44F4-8D6D-DCD27CCCFCE1}" dt="2024-07-26T10:10:37.373" v="8" actId="14100"/>
        <pc:sldMkLst>
          <pc:docMk/>
          <pc:sldMk cId="4159296337" sldId="273"/>
        </pc:sldMkLst>
        <pc:spChg chg="add mod">
          <ac:chgData name="Brigitte Holzer - BVS" userId="a1fa771f-6be7-4eb3-88de-4b262414dc94" providerId="ADAL" clId="{BCCB81C2-CAB1-44F4-8D6D-DCD27CCCFCE1}" dt="2024-07-26T10:10:37.373" v="8" actId="14100"/>
          <ac:spMkLst>
            <pc:docMk/>
            <pc:sldMk cId="4159296337" sldId="273"/>
            <ac:spMk id="8" creationId="{D43959A8-F55F-7774-8B1C-DB780BB884D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07/30/2024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1pPr>
    <a:lvl2pPr marL="658326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2pPr>
    <a:lvl3pPr marL="131665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3pPr>
    <a:lvl4pPr marL="197497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4pPr>
    <a:lvl5pPr marL="2633304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5pPr>
    <a:lvl6pPr marL="3291630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6pPr>
    <a:lvl7pPr marL="3949955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7pPr>
    <a:lvl8pPr marL="4608281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8pPr>
    <a:lvl9pPr marL="5266607" algn="l" defTabSz="1316651" rtl="0" eaLnBrk="1" latinLnBrk="0" hangingPunct="1">
      <a:defRPr sz="172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77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03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236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5925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bg>
      <p:bgPr>
        <a:gradFill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93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32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07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56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81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8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743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443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99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76" r:id="rId13"/>
    <p:sldLayoutId id="2147483677" r:id="rId14"/>
    <p:sldLayoutId id="2147483678" r:id="rId1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F2D3D665-D94B-1451-DDD6-FEB5451FCE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232" b="32036"/>
          <a:stretch/>
        </p:blipFill>
        <p:spPr>
          <a:xfrm>
            <a:off x="-543" y="-20096"/>
            <a:ext cx="7543800" cy="3644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5EAAF53-12B9-3270-A8D4-FF229351D008}"/>
              </a:ext>
            </a:extLst>
          </p:cNvPr>
          <p:cNvSpPr txBox="1"/>
          <p:nvPr/>
        </p:nvSpPr>
        <p:spPr>
          <a:xfrm>
            <a:off x="1061256" y="4858360"/>
            <a:ext cx="122020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0" b="1" dirty="0">
                <a:solidFill>
                  <a:schemeClr val="bg1"/>
                </a:solidFill>
                <a:latin typeface="League Spartan" pitchFamily="2" charset="0"/>
              </a:rPr>
              <a:t>WIR SIND DABEI!</a:t>
            </a:r>
            <a:endParaRPr lang="en-DE" sz="12000" b="1" dirty="0">
              <a:solidFill>
                <a:schemeClr val="bg1"/>
              </a:solidFill>
              <a:latin typeface="League Spartan" pitchFamily="2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1EF00D35-7E79-2478-43CF-6EDEA4BBAA68}"/>
              </a:ext>
            </a:extLst>
          </p:cNvPr>
          <p:cNvSpPr txBox="1"/>
          <p:nvPr/>
        </p:nvSpPr>
        <p:spPr>
          <a:xfrm>
            <a:off x="1810533" y="7360366"/>
            <a:ext cx="107976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000" b="1" dirty="0">
                <a:solidFill>
                  <a:schemeClr val="bg1"/>
                </a:solidFill>
                <a:latin typeface="League Spartan" pitchFamily="2" charset="0"/>
              </a:rPr>
              <a:t>#tagderbibliotheken2024</a:t>
            </a:r>
          </a:p>
          <a:p>
            <a:r>
              <a:rPr lang="de-DE" sz="6000" b="1" dirty="0">
                <a:solidFill>
                  <a:srgbClr val="23A38F"/>
                </a:solidFill>
                <a:latin typeface="League Spartan" pitchFamily="2" charset="0"/>
              </a:rPr>
              <a:t>#giornatadellebiblioteche2024</a:t>
            </a:r>
          </a:p>
          <a:p>
            <a:r>
              <a:rPr lang="de-DE" sz="6000" b="1" dirty="0">
                <a:solidFill>
                  <a:srgbClr val="870C7D"/>
                </a:solidFill>
                <a:latin typeface="League Spartan" pitchFamily="2" charset="0"/>
              </a:rPr>
              <a:t>#didlabiblioteches2024</a:t>
            </a:r>
            <a:endParaRPr lang="en-DE" sz="6000" b="1" dirty="0">
              <a:solidFill>
                <a:srgbClr val="870C7D"/>
              </a:solidFill>
              <a:latin typeface="League Spartan" pitchFamily="2" charset="0"/>
            </a:endParaRPr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5EAC4EA5-F827-2CE3-1114-1E4C32C3C010}"/>
              </a:ext>
            </a:extLst>
          </p:cNvPr>
          <p:cNvGrpSpPr/>
          <p:nvPr/>
        </p:nvGrpSpPr>
        <p:grpSpPr>
          <a:xfrm>
            <a:off x="-227233" y="12288417"/>
            <a:ext cx="13913684" cy="1608991"/>
            <a:chOff x="-227233" y="12309231"/>
            <a:chExt cx="13913684" cy="1608991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145E8BE-8844-E2EB-F13E-DD968351C5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r="6232" b="80797"/>
            <a:stretch/>
          </p:blipFill>
          <p:spPr>
            <a:xfrm flipH="1">
              <a:off x="4562152" y="12446625"/>
              <a:ext cx="9124299" cy="1245304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CB59AFB5-C547-DF65-393C-C0F555EE11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238" t="21761" r="36279" b="53449"/>
            <a:stretch/>
          </p:blipFill>
          <p:spPr>
            <a:xfrm flipH="1">
              <a:off x="-227233" y="12309231"/>
              <a:ext cx="4818933" cy="1608991"/>
            </a:xfrm>
            <a:prstGeom prst="rect">
              <a:avLst/>
            </a:prstGeom>
          </p:spPr>
        </p:pic>
      </p:grpSp>
      <p:pic>
        <p:nvPicPr>
          <p:cNvPr id="7" name="Grafik 6">
            <a:extLst>
              <a:ext uri="{FF2B5EF4-FFF2-40B4-BE49-F238E27FC236}">
                <a16:creationId xmlns:a16="http://schemas.microsoft.com/office/drawing/2014/main" id="{D8DB2028-174F-6430-C7C4-237FE2CD56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8" t="21277" b="22603"/>
          <a:stretch/>
        </p:blipFill>
        <p:spPr>
          <a:xfrm>
            <a:off x="6377943" y="1467052"/>
            <a:ext cx="3193733" cy="125185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0CF3B7-15FA-579D-9664-AAC84B49A0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28" t="14747" b="20519"/>
          <a:stretch/>
        </p:blipFill>
        <p:spPr>
          <a:xfrm>
            <a:off x="8406362" y="203089"/>
            <a:ext cx="3054821" cy="1443991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73384FE0-9F0A-CC24-2630-5C67B8E7F7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792" b="18368"/>
          <a:stretch/>
        </p:blipFill>
        <p:spPr>
          <a:xfrm>
            <a:off x="10069592" y="1643081"/>
            <a:ext cx="3193733" cy="1443991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15BCA007-ACF4-F0DD-E090-75C995D918B3}"/>
              </a:ext>
            </a:extLst>
          </p:cNvPr>
          <p:cNvSpPr txBox="1"/>
          <p:nvPr/>
        </p:nvSpPr>
        <p:spPr>
          <a:xfrm>
            <a:off x="1617101" y="10985284"/>
            <a:ext cx="104817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6000" b="1" dirty="0">
                <a:solidFill>
                  <a:srgbClr val="1C4439"/>
                </a:solidFill>
                <a:latin typeface="League Spartan" pitchFamily="2" charset="0"/>
              </a:rPr>
              <a:t>www.tagderbibliotheken.bz.it</a:t>
            </a:r>
          </a:p>
        </p:txBody>
      </p:sp>
    </p:spTree>
    <p:extLst>
      <p:ext uri="{BB962C8B-B14F-4D97-AF65-F5344CB8AC3E}">
        <p14:creationId xmlns:p14="http://schemas.microsoft.com/office/powerpoint/2010/main" val="543425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3384FE0-9F0A-CC24-2630-5C67B8E7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516" y="11836301"/>
            <a:ext cx="3100583" cy="206647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0CF3B7-15FA-579D-9664-AAC84B49A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984" y="10272816"/>
            <a:ext cx="3249328" cy="216560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8DB2028-174F-6430-C7C4-237FE2CD5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79297" y="11682307"/>
            <a:ext cx="3249328" cy="2165607"/>
          </a:xfrm>
          <a:prstGeom prst="rect">
            <a:avLst/>
          </a:prstGeom>
        </p:spPr>
      </p:pic>
      <p:sp>
        <p:nvSpPr>
          <p:cNvPr id="8" name="TextBox 1">
            <a:extLst>
              <a:ext uri="{FF2B5EF4-FFF2-40B4-BE49-F238E27FC236}">
                <a16:creationId xmlns:a16="http://schemas.microsoft.com/office/drawing/2014/main" id="{BD345818-CA8B-8F57-6789-DCC603C4BD69}"/>
              </a:ext>
            </a:extLst>
          </p:cNvPr>
          <p:cNvSpPr txBox="1"/>
          <p:nvPr/>
        </p:nvSpPr>
        <p:spPr>
          <a:xfrm>
            <a:off x="526415" y="950889"/>
            <a:ext cx="126631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0" b="1" dirty="0" err="1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GB" sz="90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2D3D665-D94B-1451-DDD6-FEB5451FCE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32" b="32036"/>
          <a:stretch/>
        </p:blipFill>
        <p:spPr>
          <a:xfrm>
            <a:off x="2" y="10874937"/>
            <a:ext cx="5978767" cy="288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53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3384FE0-9F0A-CC24-2630-5C67B8E7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483" y="130426"/>
            <a:ext cx="4223498" cy="281487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0CF3B7-15FA-579D-9664-AAC84B49A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981" y="-478297"/>
            <a:ext cx="4803953" cy="3201731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8DB2028-174F-6430-C7C4-237FE2CD5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2962" y="-285710"/>
            <a:ext cx="4693038" cy="3127809"/>
          </a:xfrm>
          <a:prstGeom prst="rect">
            <a:avLst/>
          </a:prstGeom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FA94768-EC75-0612-1CFE-75E9F1B535C7}"/>
              </a:ext>
            </a:extLst>
          </p:cNvPr>
          <p:cNvGrpSpPr/>
          <p:nvPr/>
        </p:nvGrpSpPr>
        <p:grpSpPr>
          <a:xfrm>
            <a:off x="0" y="4524185"/>
            <a:ext cx="13716000" cy="9233107"/>
            <a:chOff x="1008806" y="5448177"/>
            <a:chExt cx="11784033" cy="7932578"/>
          </a:xfrm>
        </p:grpSpPr>
        <p:pic>
          <p:nvPicPr>
            <p:cNvPr id="4" name="Grafik 3">
              <a:extLst>
                <a:ext uri="{FF2B5EF4-FFF2-40B4-BE49-F238E27FC236}">
                  <a16:creationId xmlns:a16="http://schemas.microsoft.com/office/drawing/2014/main" id="{03C4A420-7A31-F68A-A11E-14B86232A5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87" b="19856"/>
            <a:stretch/>
          </p:blipFill>
          <p:spPr>
            <a:xfrm>
              <a:off x="2963008" y="5448177"/>
              <a:ext cx="9829831" cy="7932578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6C2DA7F6-C100-AE05-AD8B-B0D9D36B0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0609" r="19469" b="19856"/>
            <a:stretch/>
          </p:blipFill>
          <p:spPr>
            <a:xfrm>
              <a:off x="1008806" y="5448178"/>
              <a:ext cx="1971786" cy="7932577"/>
            </a:xfrm>
            <a:prstGeom prst="rect">
              <a:avLst/>
            </a:prstGeom>
          </p:spPr>
        </p:pic>
      </p:grpSp>
      <p:sp>
        <p:nvSpPr>
          <p:cNvPr id="17" name="Rechteck 16">
            <a:extLst>
              <a:ext uri="{FF2B5EF4-FFF2-40B4-BE49-F238E27FC236}">
                <a16:creationId xmlns:a16="http://schemas.microsoft.com/office/drawing/2014/main" id="{5152B5F5-8E43-DCE4-6C21-9785A9CF87AF}"/>
              </a:ext>
            </a:extLst>
          </p:cNvPr>
          <p:cNvSpPr/>
          <p:nvPr/>
        </p:nvSpPr>
        <p:spPr>
          <a:xfrm>
            <a:off x="2295056" y="4524184"/>
            <a:ext cx="9169668" cy="6914497"/>
          </a:xfrm>
          <a:prstGeom prst="rect">
            <a:avLst/>
          </a:prstGeom>
          <a:solidFill>
            <a:srgbClr val="B7C1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1">
            <a:extLst>
              <a:ext uri="{FF2B5EF4-FFF2-40B4-BE49-F238E27FC236}">
                <a16:creationId xmlns:a16="http://schemas.microsoft.com/office/drawing/2014/main" id="{57733446-1D07-12E6-1C0C-BEA6E6C869A1}"/>
              </a:ext>
            </a:extLst>
          </p:cNvPr>
          <p:cNvSpPr txBox="1"/>
          <p:nvPr/>
        </p:nvSpPr>
        <p:spPr>
          <a:xfrm>
            <a:off x="2744437" y="5041614"/>
            <a:ext cx="7875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err="1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GB" sz="54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39C2AF3F-5059-DA0F-F306-3BED62701B6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8" t="43468" r="3180" b="47774"/>
          <a:stretch/>
        </p:blipFill>
        <p:spPr>
          <a:xfrm>
            <a:off x="35169" y="3038064"/>
            <a:ext cx="13361348" cy="80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041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D412AB31-8474-7205-B5AC-CA73559E5392}"/>
              </a:ext>
            </a:extLst>
          </p:cNvPr>
          <p:cNvSpPr/>
          <p:nvPr/>
        </p:nvSpPr>
        <p:spPr>
          <a:xfrm>
            <a:off x="0" y="0"/>
            <a:ext cx="13716000" cy="3417570"/>
          </a:xfrm>
          <a:prstGeom prst="rect">
            <a:avLst/>
          </a:prstGeom>
          <a:gradFill>
            <a:gsLst>
              <a:gs pos="0">
                <a:srgbClr val="B7C11E"/>
              </a:gs>
              <a:gs pos="39000">
                <a:srgbClr val="B7C11E"/>
              </a:gs>
              <a:gs pos="100000">
                <a:srgbClr val="B7C11E">
                  <a:alpha val="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3384FE0-9F0A-CC24-2630-5C67B8E7F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18" y="380019"/>
            <a:ext cx="3100583" cy="206647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0CF3B7-15FA-579D-9664-AAC84B49A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250" y="-99135"/>
            <a:ext cx="3249328" cy="216560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8DB2028-174F-6430-C7C4-237FE2CD5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399" y="380019"/>
            <a:ext cx="3249328" cy="216560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A145E8BE-8844-E2EB-F13E-DD968351C5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32" b="32036"/>
          <a:stretch/>
        </p:blipFill>
        <p:spPr>
          <a:xfrm flipH="1">
            <a:off x="8651497" y="0"/>
            <a:ext cx="5064503" cy="2446491"/>
          </a:xfrm>
          <a:prstGeom prst="rect">
            <a:avLst/>
          </a:prstGeom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4B02066D-06B1-3866-A770-FEA6D1066E71}"/>
              </a:ext>
            </a:extLst>
          </p:cNvPr>
          <p:cNvSpPr txBox="1"/>
          <p:nvPr/>
        </p:nvSpPr>
        <p:spPr>
          <a:xfrm>
            <a:off x="526415" y="2851594"/>
            <a:ext cx="126631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0" b="1" dirty="0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DE" sz="90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43959A8-F55F-7774-8B1C-DB780BB884D3}"/>
              </a:ext>
            </a:extLst>
          </p:cNvPr>
          <p:cNvSpPr txBox="1"/>
          <p:nvPr/>
        </p:nvSpPr>
        <p:spPr>
          <a:xfrm>
            <a:off x="7650866" y="12797366"/>
            <a:ext cx="56646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3200" b="1" dirty="0">
                <a:solidFill>
                  <a:srgbClr val="1C4439"/>
                </a:solidFill>
                <a:latin typeface="League Spartan" pitchFamily="2" charset="0"/>
              </a:rPr>
              <a:t>www.tagderbibliotheken.bz.it</a:t>
            </a:r>
          </a:p>
        </p:txBody>
      </p:sp>
    </p:spTree>
    <p:extLst>
      <p:ext uri="{BB962C8B-B14F-4D97-AF65-F5344CB8AC3E}">
        <p14:creationId xmlns:p14="http://schemas.microsoft.com/office/powerpoint/2010/main" val="41592963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4B02066D-06B1-3866-A770-FEA6D1066E71}"/>
              </a:ext>
            </a:extLst>
          </p:cNvPr>
          <p:cNvSpPr txBox="1"/>
          <p:nvPr/>
        </p:nvSpPr>
        <p:spPr>
          <a:xfrm>
            <a:off x="1052830" y="905343"/>
            <a:ext cx="126631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0" b="1" dirty="0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DE" sz="90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513583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28</Words>
  <Application>Microsoft Office PowerPoint</Application>
  <PresentationFormat>Benutzerdefiniert</PresentationFormat>
  <Paragraphs>10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League Spartan</vt:lpstr>
      <vt:lpstr>WEISS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Brigitte Holzer - BVS</cp:lastModifiedBy>
  <cp:revision>18</cp:revision>
  <dcterms:created xsi:type="dcterms:W3CDTF">2022-02-15T14:50:32Z</dcterms:created>
  <dcterms:modified xsi:type="dcterms:W3CDTF">2024-07-30T10:29:51Z</dcterms:modified>
</cp:coreProperties>
</file>